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P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00D86-46D1-FE9B-1BD6-63F529EB77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567B4A-77EC-224A-4CC6-34DF32524B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01AF8C-E92B-15C3-2BE8-874811EE9F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D8ED7-6705-433B-815F-6933B1060C98}" type="datetimeFigureOut">
              <a:rPr lang="en-PK" smtClean="0"/>
              <a:t>07/02/2023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BC22A6-A3E5-9130-23F9-353361B9E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97BD50-A179-25C9-1792-4D85B2E21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A2879-1BAA-453D-AB9B-775627753CDF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1799788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BF3A9-D617-9FF4-3F01-616B22A4B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8F2523-ED4D-E52C-44F9-FC0418509E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C0B2DF-B3E1-C45B-E325-433257571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D8ED7-6705-433B-815F-6933B1060C98}" type="datetimeFigureOut">
              <a:rPr lang="en-PK" smtClean="0"/>
              <a:t>07/02/2023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8A2AD7-2438-53D4-79F8-AAAB09D34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A6EFE9-2DA3-F447-7C0E-2BF4943EE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A2879-1BAA-453D-AB9B-775627753CDF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1217292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19CD8A1-555A-D388-1C70-A7F01C400C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B41E0B-2129-FDD0-B1AE-9FB47188E8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2CE9C5-6B57-A693-D2D7-D055C2157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D8ED7-6705-433B-815F-6933B1060C98}" type="datetimeFigureOut">
              <a:rPr lang="en-PK" smtClean="0"/>
              <a:t>07/02/2023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37E6C7-D229-3AB0-9A8D-6A0E820114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1D2421-DF51-7E48-143A-21AB2FD12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A2879-1BAA-453D-AB9B-775627753CDF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7709537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D4ACF-A537-1D88-733F-A450A40CF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82BC59-8CEE-7FF9-C2F2-3F03C1E2C1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8E6275-ACDF-C333-F16F-0DF2D1ACE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D8ED7-6705-433B-815F-6933B1060C98}" type="datetimeFigureOut">
              <a:rPr lang="en-PK" smtClean="0"/>
              <a:t>07/02/2023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7500C1-0E8B-5243-CAD9-1469CC69BB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119674-7D63-1B48-B0BF-5493947C0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A2879-1BAA-453D-AB9B-775627753CDF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944454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FB4435-1597-251D-7023-D49A3942E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0B33FC-7708-81D7-AA90-73EDD7281D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91FAA2-E062-A3AE-3D3D-DDC46F2B28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D8ED7-6705-433B-815F-6933B1060C98}" type="datetimeFigureOut">
              <a:rPr lang="en-PK" smtClean="0"/>
              <a:t>07/02/2023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2ECED6-FE8B-76B9-398D-E00F5331FA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EDCB2B-5B2A-39FC-9A67-A36B58308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A2879-1BAA-453D-AB9B-775627753CDF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42468684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C15A6-4BCB-A45D-1B06-EC61DF167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678A11-C0BE-3BB7-4CB1-40B0CFF60F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FC92FF-9997-346E-CD80-DDB1FC00EF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35E1F9-DD52-0954-A1E9-455AD3D735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D8ED7-6705-433B-815F-6933B1060C98}" type="datetimeFigureOut">
              <a:rPr lang="en-PK" smtClean="0"/>
              <a:t>07/02/2023</a:t>
            </a:fld>
            <a:endParaRPr lang="en-P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749D87-8E25-EAC3-E098-B810927095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E00CB8-9412-6269-3106-30538F6F1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A2879-1BAA-453D-AB9B-775627753CDF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0272501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44C78-AD45-EACC-DE3C-C84D4AC27D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541D3C-6467-2740-FC7C-0D716F67E2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2F8A94-D0EE-982F-CBC5-57EAEAE043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3A9C4B-7B2F-FEAD-1A9F-87C37B0707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E133FF-4B31-24DC-8803-DFB74BC30E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03E53D-EBD5-5851-58BE-49487DE02B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D8ED7-6705-433B-815F-6933B1060C98}" type="datetimeFigureOut">
              <a:rPr lang="en-PK" smtClean="0"/>
              <a:t>07/02/2023</a:t>
            </a:fld>
            <a:endParaRPr lang="en-P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F1C8AC4-37D9-1AFD-2060-1D22C2FFD8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D4A5BB-6915-D3EF-5402-AEA5DDF31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A2879-1BAA-453D-AB9B-775627753CDF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5007180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9AD6BC-9B62-B57F-2040-E9A62118E3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7F0A485-879F-602A-8488-D630AAAB7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D8ED7-6705-433B-815F-6933B1060C98}" type="datetimeFigureOut">
              <a:rPr lang="en-PK" smtClean="0"/>
              <a:t>07/02/2023</a:t>
            </a:fld>
            <a:endParaRPr lang="en-P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F0A651-A54F-A4A5-2B4D-2233A1FAB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F74FF7-323E-051D-9CC0-CD36767C6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A2879-1BAA-453D-AB9B-775627753CDF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1475602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F5BDA6E-4205-40A3-CF5C-238E47F9A9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D8ED7-6705-433B-815F-6933B1060C98}" type="datetimeFigureOut">
              <a:rPr lang="en-PK" smtClean="0"/>
              <a:t>07/02/2023</a:t>
            </a:fld>
            <a:endParaRPr lang="en-P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E0E8B7-FE9B-8345-D4C3-8390D36424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A469E2-58F5-B954-A68C-4549CFE381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A2879-1BAA-453D-AB9B-775627753CDF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4540146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0FACC-9F30-DF73-64E9-936ABC678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623EB0-AA68-BBAC-AB3D-D489BD2E6A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4F4053-3AAF-A84F-7648-D967F3DDC5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5FAFAA-BFB8-8371-DB2E-EFB6376E6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D8ED7-6705-433B-815F-6933B1060C98}" type="datetimeFigureOut">
              <a:rPr lang="en-PK" smtClean="0"/>
              <a:t>07/02/2023</a:t>
            </a:fld>
            <a:endParaRPr lang="en-P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39F51C-2F9A-13AC-BEB7-A76F55730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34EACE-4FD1-8832-3738-1E99C3620E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A2879-1BAA-453D-AB9B-775627753CDF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0778312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22C44-C0FF-3B8E-C7B9-4B72F1596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942BCD1-6917-4381-2E17-D64AAE0616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D70243-0CF2-FDB1-816D-5AF59D5D7E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E31EEF-81B4-3869-C14C-32A7BFF42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D8ED7-6705-433B-815F-6933B1060C98}" type="datetimeFigureOut">
              <a:rPr lang="en-PK" smtClean="0"/>
              <a:t>07/02/2023</a:t>
            </a:fld>
            <a:endParaRPr lang="en-P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E8BF00-33A2-46D0-62D3-5233F2F93C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4B9ED8-8A0A-31E4-C86D-329360C0C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A2879-1BAA-453D-AB9B-775627753CDF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62313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5FBEF3-F0FF-4B74-E142-018C1D72F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EF233C-FB1D-4E70-029F-5B5BC3DFC8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F8B93C-BAF7-5029-D1CE-AD1C2A4DC0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D8ED7-6705-433B-815F-6933B1060C98}" type="datetimeFigureOut">
              <a:rPr lang="en-PK" smtClean="0"/>
              <a:t>07/02/2023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CD395E-318C-7BFA-7F9F-6C92227937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B5E7D9-ADE5-813E-DE5E-45357852FF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BA2879-1BAA-453D-AB9B-775627753CDF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903044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P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E7BB6D-1A0E-14BC-78D5-23B7E1EE906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Big Data Analytics</a:t>
            </a:r>
            <a:endParaRPr lang="en-PK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90D95D-0ED3-F385-9694-C64643A763F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Kanza Nasim (27259)</a:t>
            </a:r>
            <a:endParaRPr lang="en-PK" dirty="0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B8685F53-76ED-E658-8691-16F7012C2C7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82663" y="555625"/>
            <a:ext cx="10226675" cy="5745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32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870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</Words>
  <Application>Microsoft Office PowerPoint</Application>
  <PresentationFormat>Widescreen</PresentationFormat>
  <Paragraphs>2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Big Data Analytics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 Analytics</dc:title>
  <dc:creator>kanza nasim</dc:creator>
  <cp:lastModifiedBy>kanza nasim</cp:lastModifiedBy>
  <cp:revision>1</cp:revision>
  <dcterms:created xsi:type="dcterms:W3CDTF">2023-02-07T13:11:11Z</dcterms:created>
  <dcterms:modified xsi:type="dcterms:W3CDTF">2023-02-07T13:11:21Z</dcterms:modified>
</cp:coreProperties>
</file>

<file path=docProps/thumbnail.jpeg>
</file>